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91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7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7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6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86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3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53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5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37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EA4A-1757-47D9-8ABE-6FD7F5CBB14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00F8C-82EF-4F69-AD1B-877DF837A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57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372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0"/>
            <a:ext cx="102663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98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372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0"/>
            <a:ext cx="102663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61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375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0"/>
            <a:ext cx="102663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23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20600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8" y="0"/>
            <a:ext cx="102822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95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20600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8" y="0"/>
            <a:ext cx="102822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953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20600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8" y="0"/>
            <a:ext cx="102822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26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206002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8" y="0"/>
            <a:ext cx="102822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8672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2017-05-25T20:40:35Z</dcterms:created>
  <dcterms:modified xsi:type="dcterms:W3CDTF">2017-05-25T20:40:47Z</dcterms:modified>
</cp:coreProperties>
</file>