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91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7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73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87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26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86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3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53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28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55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376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3EA4A-1757-47D9-8ABE-6FD7F5CBB146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00F8C-82EF-4F69-AD1B-877DF837A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57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_372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" y="0"/>
            <a:ext cx="102663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984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_372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" y="0"/>
            <a:ext cx="102663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610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_375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25" y="0"/>
            <a:ext cx="1026636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623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20600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8" y="0"/>
            <a:ext cx="1028223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395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20600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8" y="0"/>
            <a:ext cx="1028223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953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20600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8" y="0"/>
            <a:ext cx="1028223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626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206002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88" y="0"/>
            <a:ext cx="10282237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86724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2017-05-25T20:40:35Z</dcterms:created>
  <dcterms:modified xsi:type="dcterms:W3CDTF">2017-05-25T20:40:47Z</dcterms:modified>
</cp:coreProperties>
</file>